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904A66-705D-4334-A63F-69E02CDF04E9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3BAF4-8056-4A3A-A0A9-89E3263A84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56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95.png"/><Relationship Id="rId7" Type="http://schemas.openxmlformats.org/officeDocument/2006/relationships/image" Target="../media/image12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0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95.png"/><Relationship Id="rId4" Type="http://schemas.openxmlformats.org/officeDocument/2006/relationships/image" Target="../media/image1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7.png"/><Relationship Id="rId4" Type="http://schemas.openxmlformats.org/officeDocument/2006/relationships/image" Target="../media/image1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8.png"/><Relationship Id="rId4" Type="http://schemas.openxmlformats.org/officeDocument/2006/relationships/image" Target="../media/image14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18" Type="http://schemas.openxmlformats.org/officeDocument/2006/relationships/image" Target="../media/image163.png"/><Relationship Id="rId3" Type="http://schemas.openxmlformats.org/officeDocument/2006/relationships/image" Target="../media/image148.png"/><Relationship Id="rId21" Type="http://schemas.openxmlformats.org/officeDocument/2006/relationships/image" Target="../media/image166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17" Type="http://schemas.openxmlformats.org/officeDocument/2006/relationships/image" Target="../media/image162.png"/><Relationship Id="rId2" Type="http://schemas.openxmlformats.org/officeDocument/2006/relationships/image" Target="../media/image38.png"/><Relationship Id="rId16" Type="http://schemas.openxmlformats.org/officeDocument/2006/relationships/image" Target="../media/image161.png"/><Relationship Id="rId20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24" Type="http://schemas.openxmlformats.org/officeDocument/2006/relationships/image" Target="../media/image169.png"/><Relationship Id="rId5" Type="http://schemas.openxmlformats.org/officeDocument/2006/relationships/image" Target="../media/image150.png"/><Relationship Id="rId15" Type="http://schemas.openxmlformats.org/officeDocument/2006/relationships/image" Target="../media/image160.png"/><Relationship Id="rId23" Type="http://schemas.openxmlformats.org/officeDocument/2006/relationships/image" Target="../media/image168.png"/><Relationship Id="rId10" Type="http://schemas.openxmlformats.org/officeDocument/2006/relationships/image" Target="../media/image155.png"/><Relationship Id="rId19" Type="http://schemas.openxmlformats.org/officeDocument/2006/relationships/image" Target="../media/image164.png"/><Relationship Id="rId4" Type="http://schemas.openxmlformats.org/officeDocument/2006/relationships/image" Target="../media/image138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Relationship Id="rId22" Type="http://schemas.openxmlformats.org/officeDocument/2006/relationships/image" Target="../media/image16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48.png"/><Relationship Id="rId7" Type="http://schemas.openxmlformats.org/officeDocument/2006/relationships/image" Target="../media/image161.png"/><Relationship Id="rId12" Type="http://schemas.openxmlformats.org/officeDocument/2006/relationships/image" Target="../media/image17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11" Type="http://schemas.openxmlformats.org/officeDocument/2006/relationships/image" Target="../media/image175.png"/><Relationship Id="rId5" Type="http://schemas.openxmlformats.org/officeDocument/2006/relationships/image" Target="../media/image170.png"/><Relationship Id="rId10" Type="http://schemas.openxmlformats.org/officeDocument/2006/relationships/image" Target="../media/image174.png"/><Relationship Id="rId4" Type="http://schemas.openxmlformats.org/officeDocument/2006/relationships/image" Target="../media/image138.png"/><Relationship Id="rId9" Type="http://schemas.openxmlformats.org/officeDocument/2006/relationships/image" Target="../media/image1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8.png"/><Relationship Id="rId4" Type="http://schemas.openxmlformats.org/officeDocument/2006/relationships/image" Target="../media/image17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8.png"/><Relationship Id="rId4" Type="http://schemas.openxmlformats.org/officeDocument/2006/relationships/image" Target="../media/image17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0.png"/><Relationship Id="rId7" Type="http://schemas.openxmlformats.org/officeDocument/2006/relationships/image" Target="../media/image188.png"/><Relationship Id="rId12" Type="http://schemas.openxmlformats.org/officeDocument/2006/relationships/image" Target="../media/image19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11" Type="http://schemas.openxmlformats.org/officeDocument/2006/relationships/image" Target="../media/image192.png"/><Relationship Id="rId5" Type="http://schemas.openxmlformats.org/officeDocument/2006/relationships/image" Target="../media/image186.png"/><Relationship Id="rId10" Type="http://schemas.openxmlformats.org/officeDocument/2006/relationships/image" Target="../media/image191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openxmlformats.org/officeDocument/2006/relationships/image" Target="../media/image204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12" Type="http://schemas.openxmlformats.org/officeDocument/2006/relationships/image" Target="../media/image20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png"/><Relationship Id="rId11" Type="http://schemas.openxmlformats.org/officeDocument/2006/relationships/image" Target="../media/image202.png"/><Relationship Id="rId5" Type="http://schemas.openxmlformats.org/officeDocument/2006/relationships/image" Target="../media/image196.png"/><Relationship Id="rId10" Type="http://schemas.openxmlformats.org/officeDocument/2006/relationships/image" Target="../media/image201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Relationship Id="rId14" Type="http://schemas.openxmlformats.org/officeDocument/2006/relationships/image" Target="../media/image205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6.png"/><Relationship Id="rId18" Type="http://schemas.openxmlformats.org/officeDocument/2006/relationships/image" Target="../media/image221.png"/><Relationship Id="rId26" Type="http://schemas.openxmlformats.org/officeDocument/2006/relationships/image" Target="../media/image229.png"/><Relationship Id="rId21" Type="http://schemas.openxmlformats.org/officeDocument/2006/relationships/image" Target="../media/image224.png"/><Relationship Id="rId34" Type="http://schemas.openxmlformats.org/officeDocument/2006/relationships/image" Target="../media/image237.png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17" Type="http://schemas.openxmlformats.org/officeDocument/2006/relationships/image" Target="../media/image220.png"/><Relationship Id="rId25" Type="http://schemas.openxmlformats.org/officeDocument/2006/relationships/image" Target="../media/image228.png"/><Relationship Id="rId33" Type="http://schemas.openxmlformats.org/officeDocument/2006/relationships/image" Target="../media/image236.png"/><Relationship Id="rId2" Type="http://schemas.openxmlformats.org/officeDocument/2006/relationships/image" Target="../media/image38.png"/><Relationship Id="rId16" Type="http://schemas.openxmlformats.org/officeDocument/2006/relationships/image" Target="../media/image219.png"/><Relationship Id="rId20" Type="http://schemas.openxmlformats.org/officeDocument/2006/relationships/image" Target="../media/image223.png"/><Relationship Id="rId29" Type="http://schemas.openxmlformats.org/officeDocument/2006/relationships/image" Target="../media/image2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24" Type="http://schemas.openxmlformats.org/officeDocument/2006/relationships/image" Target="../media/image227.png"/><Relationship Id="rId32" Type="http://schemas.openxmlformats.org/officeDocument/2006/relationships/image" Target="../media/image235.png"/><Relationship Id="rId37" Type="http://schemas.openxmlformats.org/officeDocument/2006/relationships/image" Target="../media/image240.png"/><Relationship Id="rId5" Type="http://schemas.openxmlformats.org/officeDocument/2006/relationships/image" Target="../media/image208.png"/><Relationship Id="rId15" Type="http://schemas.openxmlformats.org/officeDocument/2006/relationships/image" Target="../media/image218.png"/><Relationship Id="rId23" Type="http://schemas.openxmlformats.org/officeDocument/2006/relationships/image" Target="../media/image226.png"/><Relationship Id="rId28" Type="http://schemas.openxmlformats.org/officeDocument/2006/relationships/image" Target="../media/image231.png"/><Relationship Id="rId36" Type="http://schemas.openxmlformats.org/officeDocument/2006/relationships/image" Target="../media/image239.png"/><Relationship Id="rId10" Type="http://schemas.openxmlformats.org/officeDocument/2006/relationships/image" Target="../media/image213.png"/><Relationship Id="rId19" Type="http://schemas.openxmlformats.org/officeDocument/2006/relationships/image" Target="../media/image222.png"/><Relationship Id="rId31" Type="http://schemas.openxmlformats.org/officeDocument/2006/relationships/image" Target="../media/image234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Relationship Id="rId14" Type="http://schemas.openxmlformats.org/officeDocument/2006/relationships/image" Target="../media/image217.png"/><Relationship Id="rId22" Type="http://schemas.openxmlformats.org/officeDocument/2006/relationships/image" Target="../media/image225.png"/><Relationship Id="rId27" Type="http://schemas.openxmlformats.org/officeDocument/2006/relationships/image" Target="../media/image230.png"/><Relationship Id="rId30" Type="http://schemas.openxmlformats.org/officeDocument/2006/relationships/image" Target="../media/image233.png"/><Relationship Id="rId35" Type="http://schemas.openxmlformats.org/officeDocument/2006/relationships/image" Target="../media/image238.png"/><Relationship Id="rId8" Type="http://schemas.openxmlformats.org/officeDocument/2006/relationships/image" Target="../media/image211.png"/><Relationship Id="rId3" Type="http://schemas.openxmlformats.org/officeDocument/2006/relationships/image" Target="../media/image20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39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26" Type="http://schemas.openxmlformats.org/officeDocument/2006/relationships/image" Target="../media/image88.png"/><Relationship Id="rId3" Type="http://schemas.openxmlformats.org/officeDocument/2006/relationships/image" Target="../media/image65.png"/><Relationship Id="rId21" Type="http://schemas.openxmlformats.org/officeDocument/2006/relationships/image" Target="../media/image83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5" Type="http://schemas.openxmlformats.org/officeDocument/2006/relationships/image" Target="../media/image87.png"/><Relationship Id="rId2" Type="http://schemas.openxmlformats.org/officeDocument/2006/relationships/image" Target="../media/image38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29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24" Type="http://schemas.openxmlformats.org/officeDocument/2006/relationships/image" Target="../media/image86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28" Type="http://schemas.openxmlformats.org/officeDocument/2006/relationships/image" Target="../media/image90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31" Type="http://schemas.openxmlformats.org/officeDocument/2006/relationships/image" Target="../media/image93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Relationship Id="rId27" Type="http://schemas.openxmlformats.org/officeDocument/2006/relationships/image" Target="../media/image89.png"/><Relationship Id="rId30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95.png"/><Relationship Id="rId7" Type="http://schemas.openxmlformats.org/officeDocument/2006/relationships/image" Target="../media/image10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103.png"/><Relationship Id="rId9" Type="http://schemas.openxmlformats.org/officeDocument/2006/relationships/image" Target="../media/image10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3" Type="http://schemas.openxmlformats.org/officeDocument/2006/relationships/image" Target="../media/image95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012403" y="-209842"/>
            <a:ext cx="20310519" cy="107053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14490" y="2527496"/>
            <a:ext cx="7892733" cy="9855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7450" y="806999"/>
            <a:ext cx="20029241" cy="135138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695123" y="4603074"/>
            <a:ext cx="2677740" cy="2697975"/>
            <a:chOff x="11695123" y="4603074"/>
            <a:chExt cx="2677740" cy="26979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95123" y="4603074"/>
              <a:ext cx="2677740" cy="26979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44752" y="3329379"/>
            <a:ext cx="2224781" cy="2241593"/>
            <a:chOff x="8144752" y="3329379"/>
            <a:chExt cx="2224781" cy="22415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44752" y="3329379"/>
              <a:ext cx="2224781" cy="22415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54023" y="3119855"/>
            <a:ext cx="3503787" cy="3530264"/>
            <a:chOff x="3254023" y="3119855"/>
            <a:chExt cx="3503787" cy="353026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54023" y="3119855"/>
              <a:ext cx="3503787" cy="35302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79071" y="0"/>
            <a:ext cx="8704762" cy="10000000"/>
            <a:chOff x="2679071" y="0"/>
            <a:chExt cx="8704762" cy="1000000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79071" y="0"/>
              <a:ext cx="8704762" cy="100000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50659" y="6560502"/>
            <a:ext cx="7584397" cy="2380851"/>
            <a:chOff x="5350659" y="6560502"/>
            <a:chExt cx="7584397" cy="23808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75631" y="6485475"/>
              <a:ext cx="7868501" cy="894827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73101" y="7284637"/>
              <a:ext cx="5105176" cy="17374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35455" y="-18126"/>
            <a:ext cx="15186062" cy="52570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22244" y="3050872"/>
            <a:ext cx="11568577" cy="1386632"/>
            <a:chOff x="1922244" y="3050872"/>
            <a:chExt cx="11568577" cy="138663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3686" y="2502314"/>
              <a:ext cx="5759193" cy="2896385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92847" y="3847042"/>
              <a:ext cx="10751993" cy="6853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99701" y="7739853"/>
            <a:ext cx="10379116" cy="1386632"/>
            <a:chOff x="2299701" y="7739853"/>
            <a:chExt cx="10379116" cy="138663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1143" y="7191295"/>
              <a:ext cx="6449157" cy="2902480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08746" y="8536024"/>
              <a:ext cx="10026714" cy="6853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22244" y="5066667"/>
            <a:ext cx="13854065" cy="2108682"/>
            <a:chOff x="1922244" y="5066667"/>
            <a:chExt cx="13854065" cy="21086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3686" y="4518109"/>
              <a:ext cx="6107832" cy="289394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08746" y="5862837"/>
              <a:ext cx="13064946" cy="68531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29716" y="6584887"/>
              <a:ext cx="10924279" cy="685316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2F33BE1-2066-4C78-A85E-39414E28C9A6}"/>
              </a:ext>
            </a:extLst>
          </p:cNvPr>
          <p:cNvSpPr txBox="1"/>
          <p:nvPr/>
        </p:nvSpPr>
        <p:spPr>
          <a:xfrm>
            <a:off x="17449800" y="2667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10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691" y="2502310"/>
            <a:ext cx="5827454" cy="29024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26985" y="3849573"/>
            <a:ext cx="10422640" cy="114206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3515" y="-81036"/>
            <a:ext cx="15186062" cy="525701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35569" y="5539325"/>
            <a:ext cx="4622443" cy="290248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26985" y="6863083"/>
            <a:ext cx="9496802" cy="11420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C739C2-2EEF-4D0D-86F7-79D278D10881}"/>
              </a:ext>
            </a:extLst>
          </p:cNvPr>
          <p:cNvSpPr txBox="1"/>
          <p:nvPr/>
        </p:nvSpPr>
        <p:spPr>
          <a:xfrm>
            <a:off x="17449800" y="2667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11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34729" y="-723237"/>
            <a:ext cx="12743970" cy="52515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88581" y="1139571"/>
            <a:ext cx="6094431" cy="21668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20022" y="2251941"/>
            <a:ext cx="11845670" cy="7835090"/>
            <a:chOff x="3220022" y="2251941"/>
            <a:chExt cx="11845670" cy="78350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20022" y="2251941"/>
              <a:ext cx="11845670" cy="783509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7C97E3F-63BE-4490-840F-51CC0C7B25D3}"/>
              </a:ext>
            </a:extLst>
          </p:cNvPr>
          <p:cNvSpPr txBox="1"/>
          <p:nvPr/>
        </p:nvSpPr>
        <p:spPr>
          <a:xfrm>
            <a:off x="17449800" y="2667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12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34729" y="-723237"/>
            <a:ext cx="12743970" cy="52515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88582" y="1139572"/>
            <a:ext cx="5565065" cy="21914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40772" y="2442218"/>
            <a:ext cx="13604170" cy="7249084"/>
            <a:chOff x="2340772" y="2442218"/>
            <a:chExt cx="13604170" cy="724908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40772" y="2442218"/>
              <a:ext cx="13604170" cy="7249084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9CDDD0B-439C-4580-BAF2-0F0D43424825}"/>
              </a:ext>
            </a:extLst>
          </p:cNvPr>
          <p:cNvSpPr txBox="1"/>
          <p:nvPr/>
        </p:nvSpPr>
        <p:spPr>
          <a:xfrm>
            <a:off x="17449800" y="2667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56282" y="2638298"/>
            <a:ext cx="9573149" cy="7048403"/>
            <a:chOff x="4356282" y="2638298"/>
            <a:chExt cx="9573149" cy="70484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56282" y="2638298"/>
              <a:ext cx="9573149" cy="704840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34729" y="-723237"/>
            <a:ext cx="12743970" cy="525152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88582" y="1196715"/>
            <a:ext cx="6142422" cy="21768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F80B4F-D889-404E-AF39-F56E7E3C1844}"/>
              </a:ext>
            </a:extLst>
          </p:cNvPr>
          <p:cNvSpPr txBox="1"/>
          <p:nvPr/>
        </p:nvSpPr>
        <p:spPr>
          <a:xfrm>
            <a:off x="17449800" y="2667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14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35455" y="-18126"/>
            <a:ext cx="15238173" cy="52515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97840" y="3055773"/>
            <a:ext cx="13490035" cy="6551186"/>
            <a:chOff x="2397840" y="3055773"/>
            <a:chExt cx="13490035" cy="65511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97840" y="3055773"/>
              <a:ext cx="13490035" cy="655118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4F75981-70BA-4336-A794-2338868D7AA8}"/>
              </a:ext>
            </a:extLst>
          </p:cNvPr>
          <p:cNvSpPr txBox="1"/>
          <p:nvPr/>
        </p:nvSpPr>
        <p:spPr>
          <a:xfrm>
            <a:off x="17449800" y="2667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15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35455" y="-18126"/>
            <a:ext cx="15238173" cy="52515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80601" y="3468937"/>
            <a:ext cx="8169597" cy="2890697"/>
            <a:chOff x="4680601" y="3468937"/>
            <a:chExt cx="8169597" cy="289069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0601" y="3468937"/>
              <a:ext cx="8169597" cy="289069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11124" y="1832790"/>
            <a:ext cx="4862459" cy="216680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46737" y="7901071"/>
            <a:ext cx="11281878" cy="119996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89890" y="6910617"/>
            <a:ext cx="9920177" cy="6853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B7E787-5544-43F1-9F01-77BF2DC6DBF3}"/>
              </a:ext>
            </a:extLst>
          </p:cNvPr>
          <p:cNvSpPr txBox="1"/>
          <p:nvPr/>
        </p:nvSpPr>
        <p:spPr>
          <a:xfrm>
            <a:off x="17449800" y="2667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16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83686" y="3271598"/>
            <a:ext cx="4267493" cy="6528950"/>
            <a:chOff x="2583686" y="3271598"/>
            <a:chExt cx="4267493" cy="652895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089624" y="3867215"/>
              <a:ext cx="3255618" cy="5929851"/>
              <a:chOff x="3089624" y="3867215"/>
              <a:chExt cx="3255618" cy="592985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089624" y="3867215"/>
                <a:ext cx="3255618" cy="5929851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24327" y="2912239"/>
              <a:ext cx="4342605" cy="191218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73815" y="3622988"/>
            <a:ext cx="4662463" cy="213069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761905" y="4875833"/>
            <a:ext cx="7532373" cy="4195146"/>
            <a:chOff x="8761905" y="4875833"/>
            <a:chExt cx="7532373" cy="419514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61905" y="4875833"/>
              <a:ext cx="7532373" cy="419514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07629" y="2216372"/>
            <a:ext cx="3641344" cy="218920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35455" y="-18126"/>
            <a:ext cx="15238173" cy="52515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DF44037-A58D-4C4F-BCFD-0B06EA5FB1A0}"/>
              </a:ext>
            </a:extLst>
          </p:cNvPr>
          <p:cNvSpPr txBox="1"/>
          <p:nvPr/>
        </p:nvSpPr>
        <p:spPr>
          <a:xfrm>
            <a:off x="17449800" y="2667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17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07629" y="2216372"/>
            <a:ext cx="3641344" cy="21892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98916" y="3578986"/>
            <a:ext cx="13287883" cy="6097641"/>
            <a:chOff x="2498916" y="3578986"/>
            <a:chExt cx="13287883" cy="60976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8916" y="3578986"/>
              <a:ext cx="13287883" cy="609764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35455" y="-18126"/>
            <a:ext cx="15238173" cy="5251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CB9716-DA6B-4795-AB97-EA7FA7252822}"/>
              </a:ext>
            </a:extLst>
          </p:cNvPr>
          <p:cNvSpPr txBox="1"/>
          <p:nvPr/>
        </p:nvSpPr>
        <p:spPr>
          <a:xfrm>
            <a:off x="17449800" y="2667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18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07629" y="2216372"/>
            <a:ext cx="3641344" cy="21892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35455" y="-18126"/>
            <a:ext cx="15238173" cy="52515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12469" y="2627790"/>
            <a:ext cx="14796293" cy="6903225"/>
            <a:chOff x="1912469" y="2627790"/>
            <a:chExt cx="14796293" cy="690322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720526" y="4006582"/>
              <a:ext cx="5978167" cy="1149095"/>
              <a:chOff x="9720526" y="4006582"/>
              <a:chExt cx="5978167" cy="114909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0079645" y="4006582"/>
                <a:ext cx="5618526" cy="560534"/>
                <a:chOff x="10079645" y="4006582"/>
                <a:chExt cx="5618526" cy="560534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0079645" y="4006582"/>
                  <a:ext cx="5618526" cy="560534"/>
                </a:xfrm>
                <a:prstGeom prst="rect">
                  <a:avLst/>
                </a:prstGeom>
              </p:spPr>
            </p:pic>
          </p:grpSp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673460" y="4669329"/>
                <a:ext cx="3797245" cy="564163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51888" y="2554383"/>
              <a:ext cx="1649148" cy="848102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2331038" y="3830848"/>
              <a:ext cx="3409504" cy="549071"/>
              <a:chOff x="2331038" y="3830848"/>
              <a:chExt cx="3409504" cy="54907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331038" y="3830848"/>
                <a:ext cx="3409504" cy="549071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77726" y="4500687"/>
              <a:ext cx="6198789" cy="616183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2331038" y="5346837"/>
              <a:ext cx="4754582" cy="481715"/>
              <a:chOff x="2331038" y="5346837"/>
              <a:chExt cx="4754582" cy="48171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331038" y="5346837"/>
                <a:ext cx="4754582" cy="481715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77726" y="5968024"/>
              <a:ext cx="6156452" cy="950438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-879398" y="6313495"/>
              <a:ext cx="6009387" cy="425653"/>
              <a:chOff x="-879398" y="6313495"/>
              <a:chExt cx="6009387" cy="42565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6200000">
                <a:off x="-879398" y="6313495"/>
                <a:ext cx="6009387" cy="42565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406235" y="5756157"/>
              <a:ext cx="7302527" cy="2853890"/>
              <a:chOff x="9406235" y="5756157"/>
              <a:chExt cx="7302527" cy="2853890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0099239" y="5756157"/>
                <a:ext cx="6010206" cy="467116"/>
                <a:chOff x="10099239" y="5756157"/>
                <a:chExt cx="6010206" cy="467116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0099239" y="5756157"/>
                  <a:ext cx="6010206" cy="467116"/>
                </a:xfrm>
                <a:prstGeom prst="rect">
                  <a:avLst/>
                </a:prstGeom>
              </p:spPr>
            </p:pic>
          </p:grpSp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359169" y="6343129"/>
                <a:ext cx="3511712" cy="564163"/>
              </a:xfrm>
              <a:prstGeom prst="rect">
                <a:avLst/>
              </a:prstGeom>
            </p:spPr>
          </p:pic>
          <p:grpSp>
            <p:nvGrpSpPr>
              <p:cNvPr id="1010" name="그룹 1010"/>
              <p:cNvGrpSpPr/>
              <p:nvPr/>
            </p:nvGrpSpPr>
            <p:grpSpPr>
              <a:xfrm>
                <a:off x="10099239" y="7356648"/>
                <a:ext cx="6606846" cy="378756"/>
                <a:chOff x="10099239" y="7356648"/>
                <a:chExt cx="6606846" cy="378756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0099239" y="7356648"/>
                  <a:ext cx="6606846" cy="378756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8487076" y="7154567"/>
                <a:ext cx="2472907" cy="252739"/>
                <a:chOff x="8487076" y="7154567"/>
                <a:chExt cx="2472907" cy="252739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16200000">
                  <a:off x="8487076" y="7154567"/>
                  <a:ext cx="2472907" cy="252739"/>
                </a:xfrm>
                <a:prstGeom prst="rect">
                  <a:avLst/>
                </a:prstGeom>
              </p:spPr>
            </p:pic>
          </p:grpSp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780386" y="7688340"/>
                <a:ext cx="3002564" cy="564163"/>
              </a:xfrm>
              <a:prstGeom prst="rect">
                <a:avLst/>
              </a:prstGeom>
            </p:spPr>
          </p:pic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052173" y="8123700"/>
                <a:ext cx="3291958" cy="564477"/>
              </a:xfrm>
              <a:prstGeom prst="rect">
                <a:avLst/>
              </a:prstGeom>
            </p:spPr>
          </p:pic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580801" y="6778485"/>
                <a:ext cx="3518790" cy="61719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350712" y="6951819"/>
              <a:ext cx="5057840" cy="566108"/>
              <a:chOff x="2350712" y="6951819"/>
              <a:chExt cx="5057840" cy="566108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350712" y="6951819"/>
                <a:ext cx="5057840" cy="566108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663875" y="8778767"/>
              <a:ext cx="3477303" cy="564163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2710941" y="8178877"/>
              <a:ext cx="5445359" cy="646956"/>
              <a:chOff x="2710941" y="8178877"/>
              <a:chExt cx="5445359" cy="646956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2710941" y="8178877"/>
                <a:ext cx="5445359" cy="646956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663875" y="7600715"/>
              <a:ext cx="2055736" cy="564477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1674461" y="8326810"/>
              <a:ext cx="1462641" cy="149487"/>
              <a:chOff x="1674461" y="8326810"/>
              <a:chExt cx="1462641" cy="149487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16200000">
                <a:off x="1674461" y="8326810"/>
                <a:ext cx="1462641" cy="149487"/>
              </a:xfrm>
              <a:prstGeom prst="rect">
                <a:avLst/>
              </a:prstGeom>
            </p:spPr>
          </p:pic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7CE26A7E-6678-4EE2-8854-6FE6EB600E21}"/>
              </a:ext>
            </a:extLst>
          </p:cNvPr>
          <p:cNvSpPr txBox="1"/>
          <p:nvPr/>
        </p:nvSpPr>
        <p:spPr>
          <a:xfrm>
            <a:off x="17449800" y="2667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19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90493" y="-906627"/>
            <a:ext cx="12567659" cy="75275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92647" y="2290966"/>
            <a:ext cx="4946269" cy="6915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149172" y="-311024"/>
            <a:ext cx="2529107" cy="2548219"/>
            <a:chOff x="10149172" y="-311024"/>
            <a:chExt cx="2529107" cy="25482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49172" y="-311024"/>
              <a:ext cx="2529107" cy="25482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39997" y="-303042"/>
            <a:ext cx="5518912" cy="11450515"/>
            <a:chOff x="-639997" y="-303042"/>
            <a:chExt cx="5518912" cy="1145051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0880000">
              <a:off x="-639997" y="-303042"/>
              <a:ext cx="5518912" cy="114505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294044" y="-101876"/>
            <a:ext cx="5518912" cy="11450515"/>
            <a:chOff x="13294044" y="-101876"/>
            <a:chExt cx="5518912" cy="1145051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0880000">
              <a:off x="13294044" y="-101876"/>
              <a:ext cx="5518912" cy="1145051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87785" y="3300623"/>
            <a:ext cx="2444385" cy="64918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62283" y="3300619"/>
            <a:ext cx="915424" cy="61053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287785" y="3963892"/>
            <a:ext cx="2854260" cy="65290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62283" y="3965571"/>
            <a:ext cx="944223" cy="61053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302569" y="4630505"/>
            <a:ext cx="2344053" cy="64807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262283" y="4632175"/>
            <a:ext cx="1003122" cy="61053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287795" y="5296804"/>
            <a:ext cx="3461826" cy="65030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262283" y="5295448"/>
            <a:ext cx="1021144" cy="61499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287793" y="5958717"/>
            <a:ext cx="2344056" cy="64807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403432" y="5958713"/>
            <a:ext cx="828524" cy="61499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287793" y="6623355"/>
            <a:ext cx="3529833" cy="64807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262283" y="6621986"/>
            <a:ext cx="1011111" cy="61499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067463" y="3107135"/>
            <a:ext cx="8501331" cy="59331"/>
            <a:chOff x="5067463" y="3107135"/>
            <a:chExt cx="8501331" cy="5933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067463" y="3107135"/>
              <a:ext cx="8501331" cy="593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92192" y="9757737"/>
            <a:ext cx="8501331" cy="59331"/>
            <a:chOff x="4892192" y="9757737"/>
            <a:chExt cx="8501331" cy="5933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892192" y="9757737"/>
              <a:ext cx="8501331" cy="5933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287784" y="7231765"/>
            <a:ext cx="2842001" cy="64658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262283" y="7231760"/>
            <a:ext cx="1070010" cy="61499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291812" y="7772469"/>
            <a:ext cx="1675175" cy="64658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266309" y="7772472"/>
            <a:ext cx="1128908" cy="61499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272795" y="8369072"/>
            <a:ext cx="1017985" cy="61053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285308" y="8369069"/>
            <a:ext cx="1631326" cy="65030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179037" y="8968281"/>
            <a:ext cx="1086013" cy="68602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278261" y="9015102"/>
            <a:ext cx="3538374" cy="65401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8CE6D3A-6DC6-4CD4-BD0E-47000A5BD1A8}"/>
              </a:ext>
            </a:extLst>
          </p:cNvPr>
          <p:cNvSpPr txBox="1"/>
          <p:nvPr/>
        </p:nvSpPr>
        <p:spPr>
          <a:xfrm>
            <a:off x="17449800" y="2667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07629" y="2216372"/>
            <a:ext cx="3641344" cy="21892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35455" y="-18126"/>
            <a:ext cx="15238173" cy="52515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9343" y="4707584"/>
            <a:ext cx="7288363" cy="2760518"/>
            <a:chOff x="1649343" y="4707584"/>
            <a:chExt cx="7288363" cy="276051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328183" y="6232446"/>
              <a:ext cx="6602589" cy="483180"/>
              <a:chOff x="2328183" y="6232446"/>
              <a:chExt cx="6602589" cy="483180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328183" y="6232446"/>
                <a:ext cx="6602589" cy="48318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901920" y="4707584"/>
              <a:ext cx="6602589" cy="578409"/>
              <a:chOff x="1901920" y="4707584"/>
              <a:chExt cx="6602589" cy="57840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901920" y="4707584"/>
                <a:ext cx="6602589" cy="57840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39975" y="6106158"/>
              <a:ext cx="2471313" cy="252576"/>
              <a:chOff x="539975" y="6106158"/>
              <a:chExt cx="2471313" cy="25257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539975" y="6106158"/>
                <a:ext cx="2471313" cy="252576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54381" y="5428545"/>
              <a:ext cx="3134736" cy="569832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47028" y="6909560"/>
              <a:ext cx="3301438" cy="5698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04412" y="5150832"/>
            <a:ext cx="6631959" cy="1874022"/>
            <a:chOff x="10004412" y="5150832"/>
            <a:chExt cx="6631959" cy="187402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026847" y="5150832"/>
              <a:ext cx="6602589" cy="575138"/>
              <a:chOff x="10026847" y="5150832"/>
              <a:chExt cx="6602589" cy="57513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026847" y="5150832"/>
                <a:ext cx="6602589" cy="575138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56873" y="5954234"/>
              <a:ext cx="3808567" cy="608497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79343" y="6533620"/>
              <a:ext cx="3084001" cy="570149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BCCA40F-1926-47DD-9EC8-EA35C0628A1E}"/>
              </a:ext>
            </a:extLst>
          </p:cNvPr>
          <p:cNvSpPr txBox="1"/>
          <p:nvPr/>
        </p:nvSpPr>
        <p:spPr>
          <a:xfrm>
            <a:off x="17449800" y="2667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20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48100" y="3193024"/>
            <a:ext cx="11989514" cy="6391910"/>
            <a:chOff x="3148100" y="3193024"/>
            <a:chExt cx="11989514" cy="63919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8100" y="3193024"/>
              <a:ext cx="11989514" cy="63919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82391" y="1901829"/>
            <a:ext cx="5913005" cy="217686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35455" y="-18126"/>
            <a:ext cx="15238173" cy="52515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F306D1-412F-48ED-913C-0DF94F2C5005}"/>
              </a:ext>
            </a:extLst>
          </p:cNvPr>
          <p:cNvSpPr txBox="1"/>
          <p:nvPr/>
        </p:nvSpPr>
        <p:spPr>
          <a:xfrm>
            <a:off x="17449800" y="2667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21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34407" y="3259690"/>
            <a:ext cx="11978805" cy="6386201"/>
            <a:chOff x="3134407" y="3259690"/>
            <a:chExt cx="11978805" cy="63862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4407" y="3259690"/>
              <a:ext cx="11978805" cy="63862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82391" y="1901829"/>
            <a:ext cx="5913005" cy="217686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35455" y="-18126"/>
            <a:ext cx="15238173" cy="52515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51B70E-CF62-4B6B-A610-6406DE88EF39}"/>
              </a:ext>
            </a:extLst>
          </p:cNvPr>
          <p:cNvSpPr txBox="1"/>
          <p:nvPr/>
        </p:nvSpPr>
        <p:spPr>
          <a:xfrm>
            <a:off x="17449800" y="2667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22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04607" y="14065"/>
            <a:ext cx="13249042" cy="52478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05493" y="7161700"/>
            <a:ext cx="6882359" cy="235911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4464" y="7163569"/>
            <a:ext cx="8151240" cy="18439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35834" y="3195255"/>
            <a:ext cx="5753796" cy="3596123"/>
            <a:chOff x="10035834" y="3195255"/>
            <a:chExt cx="5753796" cy="35961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35834" y="3195255"/>
              <a:ext cx="5753796" cy="35961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6259" y="3195255"/>
            <a:ext cx="5556788" cy="3596123"/>
            <a:chOff x="716259" y="3195255"/>
            <a:chExt cx="5556788" cy="35961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6259" y="3195255"/>
              <a:ext cx="5556788" cy="3596123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B6E034C-EACC-4D6B-B815-45C23C41EC87}"/>
              </a:ext>
            </a:extLst>
          </p:cNvPr>
          <p:cNvSpPr txBox="1"/>
          <p:nvPr/>
        </p:nvSpPr>
        <p:spPr>
          <a:xfrm>
            <a:off x="17449800" y="2667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04607" y="14065"/>
            <a:ext cx="13249042" cy="52478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02860" y="6990941"/>
            <a:ext cx="6394238" cy="105023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64484" y="3477689"/>
            <a:ext cx="5307285" cy="5465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2512" y="2768635"/>
            <a:ext cx="3159544" cy="1980076"/>
            <a:chOff x="682512" y="2768635"/>
            <a:chExt cx="3159544" cy="1980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2512" y="2768635"/>
              <a:ext cx="3159544" cy="19800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4452" y="6533583"/>
            <a:ext cx="3117605" cy="1942274"/>
            <a:chOff x="724452" y="6533583"/>
            <a:chExt cx="3117605" cy="194227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4452" y="6533583"/>
              <a:ext cx="3117605" cy="194227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00644" y="7186708"/>
            <a:ext cx="3039819" cy="6592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592446" y="5847703"/>
            <a:ext cx="3390476" cy="2892741"/>
            <a:chOff x="10592446" y="5847703"/>
            <a:chExt cx="3390476" cy="289274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592446" y="5847703"/>
              <a:ext cx="3390100" cy="1540360"/>
              <a:chOff x="10592446" y="5847703"/>
              <a:chExt cx="3390100" cy="154036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592446" y="5847703"/>
                <a:ext cx="3390100" cy="15403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592446" y="7388063"/>
              <a:ext cx="3390100" cy="1350546"/>
              <a:chOff x="10592446" y="7388063"/>
              <a:chExt cx="3390100" cy="135054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592446" y="7388063"/>
                <a:ext cx="3390100" cy="135054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0550506" y="2640851"/>
            <a:ext cx="2610868" cy="2235645"/>
            <a:chOff x="10550506" y="2640851"/>
            <a:chExt cx="2610868" cy="22356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50506" y="2640851"/>
              <a:ext cx="2610868" cy="223564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12712" y="3410167"/>
            <a:ext cx="4576752" cy="67119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9C9E986-06A2-4D7A-A237-26E7F60D9C8F}"/>
              </a:ext>
            </a:extLst>
          </p:cNvPr>
          <p:cNvSpPr txBox="1"/>
          <p:nvPr/>
        </p:nvSpPr>
        <p:spPr>
          <a:xfrm>
            <a:off x="17449800" y="2667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24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04607" y="14065"/>
            <a:ext cx="11999702" cy="52478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1251" y="2931858"/>
            <a:ext cx="3333151" cy="3333151"/>
            <a:chOff x="971251" y="2931858"/>
            <a:chExt cx="3333151" cy="33331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1251" y="2931858"/>
              <a:ext cx="3333151" cy="33331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81790" y="2931858"/>
            <a:ext cx="3333151" cy="3333151"/>
            <a:chOff x="4681790" y="2931858"/>
            <a:chExt cx="3333151" cy="33331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81790" y="2931858"/>
              <a:ext cx="3333151" cy="33331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56984" y="2931858"/>
            <a:ext cx="3333151" cy="3333151"/>
            <a:chOff x="13856984" y="2931858"/>
            <a:chExt cx="3333151" cy="333315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56984" y="2931858"/>
              <a:ext cx="3333151" cy="33331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66857" y="2947582"/>
            <a:ext cx="3333151" cy="3333151"/>
            <a:chOff x="10166857" y="2947582"/>
            <a:chExt cx="3333151" cy="333315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66857" y="2947582"/>
              <a:ext cx="3333151" cy="33331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1251" y="6940166"/>
            <a:ext cx="3333151" cy="2633265"/>
            <a:chOff x="971251" y="6940166"/>
            <a:chExt cx="3333151" cy="263326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1251" y="6940166"/>
              <a:ext cx="3333151" cy="26332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57039" y="6940166"/>
            <a:ext cx="3333151" cy="2633265"/>
            <a:chOff x="4657039" y="6940166"/>
            <a:chExt cx="3333151" cy="263326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57039" y="6940166"/>
              <a:ext cx="3333151" cy="26332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133043" y="6940166"/>
            <a:ext cx="3333151" cy="2633265"/>
            <a:chOff x="10133043" y="6940166"/>
            <a:chExt cx="3333151" cy="263326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33043" y="6940166"/>
              <a:ext cx="3333151" cy="26332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856984" y="6940166"/>
            <a:ext cx="3781514" cy="2633265"/>
            <a:chOff x="13856984" y="6940166"/>
            <a:chExt cx="3781514" cy="263326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56984" y="6940166"/>
              <a:ext cx="3781514" cy="263326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53791" y="7154281"/>
            <a:ext cx="3008751" cy="205176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83491" y="7924138"/>
            <a:ext cx="2260466" cy="130532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03738" y="7154281"/>
            <a:ext cx="3084957" cy="205238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89538" y="7154281"/>
            <a:ext cx="2191100" cy="209717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055633" y="7154281"/>
            <a:ext cx="3481812" cy="205238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7F12B38-2DB6-4650-9A2B-F3DB09F90CEA}"/>
              </a:ext>
            </a:extLst>
          </p:cNvPr>
          <p:cNvSpPr txBox="1"/>
          <p:nvPr/>
        </p:nvSpPr>
        <p:spPr>
          <a:xfrm>
            <a:off x="17449800" y="2667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25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04607" y="14065"/>
            <a:ext cx="11579599" cy="52570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3832" y="3212157"/>
            <a:ext cx="16381117" cy="6171429"/>
            <a:chOff x="643832" y="3212157"/>
            <a:chExt cx="16381117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3832" y="3212157"/>
              <a:ext cx="16381117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7735" y="4209129"/>
            <a:ext cx="16397214" cy="96706"/>
            <a:chOff x="627735" y="4209129"/>
            <a:chExt cx="16397214" cy="967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735" y="4209129"/>
              <a:ext cx="16397214" cy="967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873120" y="6256451"/>
            <a:ext cx="6126810" cy="96706"/>
            <a:chOff x="-873120" y="6256451"/>
            <a:chExt cx="6126810" cy="9670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-873120" y="6256451"/>
              <a:ext cx="6126810" cy="9670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54904" y="3373935"/>
            <a:ext cx="509617" cy="4732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93048" y="3746418"/>
            <a:ext cx="1742442" cy="265512"/>
            <a:chOff x="593048" y="3746418"/>
            <a:chExt cx="1742442" cy="26551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">
              <a:off x="593048" y="3746418"/>
              <a:ext cx="1742442" cy="26551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3786" y="3794616"/>
            <a:ext cx="733577" cy="47560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91354" y="6157695"/>
            <a:ext cx="6206657" cy="265512"/>
            <a:chOff x="491354" y="6157695"/>
            <a:chExt cx="6206657" cy="26551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1354" y="6157695"/>
              <a:ext cx="6206657" cy="2655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45841" y="6161007"/>
            <a:ext cx="6213280" cy="265512"/>
            <a:chOff x="1845841" y="6161007"/>
            <a:chExt cx="6213280" cy="26551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1845841" y="6161007"/>
              <a:ext cx="6213280" cy="26551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634072" y="6173524"/>
            <a:ext cx="6188246" cy="265512"/>
            <a:chOff x="4634072" y="6173524"/>
            <a:chExt cx="6188246" cy="26551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4634072" y="6173524"/>
              <a:ext cx="6188246" cy="26551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236621" y="6173524"/>
            <a:ext cx="6188246" cy="265512"/>
            <a:chOff x="3236621" y="6173524"/>
            <a:chExt cx="6188246" cy="26551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3236621" y="6173524"/>
              <a:ext cx="6188246" cy="26551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90364" y="6181572"/>
            <a:ext cx="6204342" cy="265512"/>
            <a:chOff x="6090364" y="6181572"/>
            <a:chExt cx="6204342" cy="26551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6090364" y="6181572"/>
              <a:ext cx="6204342" cy="26551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240013" y="6161007"/>
            <a:ext cx="6213280" cy="265512"/>
            <a:chOff x="10240013" y="6161007"/>
            <a:chExt cx="6213280" cy="26551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10240013" y="6161007"/>
              <a:ext cx="6213280" cy="26551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906320" y="6173524"/>
            <a:ext cx="6188246" cy="265512"/>
            <a:chOff x="8906320" y="6173524"/>
            <a:chExt cx="6188246" cy="26551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8906320" y="6173524"/>
              <a:ext cx="6188246" cy="26551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609069" y="6164000"/>
            <a:ext cx="6175100" cy="265512"/>
            <a:chOff x="7609069" y="6164000"/>
            <a:chExt cx="6175100" cy="26551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7609069" y="6164000"/>
              <a:ext cx="6175100" cy="265512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227003" y="3349337"/>
            <a:ext cx="1242778" cy="766593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646029" y="3349334"/>
            <a:ext cx="1122797" cy="766593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020963" y="3352601"/>
            <a:ext cx="1122797" cy="766593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390639" y="3387429"/>
            <a:ext cx="1122797" cy="766593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862305" y="3349334"/>
            <a:ext cx="1122797" cy="76659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356867" y="3349334"/>
            <a:ext cx="1122797" cy="766593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700963" y="3349334"/>
            <a:ext cx="1122797" cy="766593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311534" y="3349334"/>
            <a:ext cx="852535" cy="76659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492648" y="6183090"/>
            <a:ext cx="6213280" cy="265512"/>
            <a:chOff x="11492648" y="6183090"/>
            <a:chExt cx="6213280" cy="26551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11492648" y="6183090"/>
              <a:ext cx="6213280" cy="26551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719314" y="6181185"/>
            <a:ext cx="6213280" cy="265512"/>
            <a:chOff x="12719314" y="6181185"/>
            <a:chExt cx="6213280" cy="265512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12719314" y="6181185"/>
              <a:ext cx="6213280" cy="26551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909363" y="6144190"/>
            <a:ext cx="6213280" cy="265512"/>
            <a:chOff x="13909363" y="6144190"/>
            <a:chExt cx="6213280" cy="265512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13909363" y="6144190"/>
              <a:ext cx="6213280" cy="265512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572201" y="3390696"/>
            <a:ext cx="852535" cy="766593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847820" y="3368382"/>
            <a:ext cx="852535" cy="766593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5903958" y="3394382"/>
            <a:ext cx="1115732" cy="766593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98352" y="4434465"/>
            <a:ext cx="1477412" cy="793021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51773" y="5341275"/>
            <a:ext cx="1074225" cy="475337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42249" y="5997265"/>
            <a:ext cx="1362548" cy="792757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56355" y="7698970"/>
            <a:ext cx="1512529" cy="793021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640344" y="6900122"/>
            <a:ext cx="1362548" cy="792757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559212" y="8487542"/>
            <a:ext cx="1573193" cy="793021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240037" y="4465127"/>
            <a:ext cx="1326073" cy="740571"/>
            <a:chOff x="2240037" y="4465127"/>
            <a:chExt cx="1326073" cy="740571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240037" y="4465127"/>
              <a:ext cx="1326073" cy="7405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228381" y="5200000"/>
            <a:ext cx="2071234" cy="740571"/>
            <a:chOff x="2228381" y="5200000"/>
            <a:chExt cx="2071234" cy="740571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228381" y="5200000"/>
              <a:ext cx="2071234" cy="74057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3631075" y="5927585"/>
            <a:ext cx="4884816" cy="740571"/>
            <a:chOff x="3631075" y="5927585"/>
            <a:chExt cx="4884816" cy="740571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631075" y="5927585"/>
              <a:ext cx="4884816" cy="74057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044224" y="6911229"/>
            <a:ext cx="3652396" cy="740571"/>
            <a:chOff x="7044224" y="6911229"/>
            <a:chExt cx="3652396" cy="740571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044224" y="6911229"/>
              <a:ext cx="3652396" cy="74057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9220529" y="7708160"/>
            <a:ext cx="2779914" cy="740571"/>
            <a:chOff x="9220529" y="7708160"/>
            <a:chExt cx="2779914" cy="740571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220529" y="7708160"/>
              <a:ext cx="2779914" cy="74057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2020067" y="8457585"/>
            <a:ext cx="5004881" cy="740571"/>
            <a:chOff x="12020067" y="8457585"/>
            <a:chExt cx="5004881" cy="740571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2020067" y="8457585"/>
              <a:ext cx="5004881" cy="74057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7044224" y="7831589"/>
            <a:ext cx="1471667" cy="493714"/>
            <a:chOff x="7044224" y="7831589"/>
            <a:chExt cx="1471667" cy="493714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044224" y="7831589"/>
              <a:ext cx="1471667" cy="493714"/>
            </a:xfrm>
            <a:prstGeom prst="rect">
              <a:avLst/>
            </a:prstGeom>
          </p:spPr>
        </p:pic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30925848-DECE-4824-9E09-8F7A730DD4F9}"/>
              </a:ext>
            </a:extLst>
          </p:cNvPr>
          <p:cNvSpPr txBox="1"/>
          <p:nvPr/>
        </p:nvSpPr>
        <p:spPr>
          <a:xfrm>
            <a:off x="17449800" y="2667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26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7046" y="-2031"/>
            <a:ext cx="15430875" cy="526615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32801" y="3691087"/>
            <a:ext cx="11291457" cy="50718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12BBBE-0F52-4718-80F0-B67361319557}"/>
              </a:ext>
            </a:extLst>
          </p:cNvPr>
          <p:cNvSpPr txBox="1"/>
          <p:nvPr/>
        </p:nvSpPr>
        <p:spPr>
          <a:xfrm>
            <a:off x="17449800" y="2667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27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012403" y="-209842"/>
            <a:ext cx="20310519" cy="107053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66777" y="8691772"/>
            <a:ext cx="10804562" cy="8670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40744" y="2051660"/>
            <a:ext cx="10490932" cy="40006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28571" y="6519587"/>
            <a:ext cx="9428571" cy="47619"/>
            <a:chOff x="4428571" y="6519587"/>
            <a:chExt cx="9428571" cy="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28571" y="6519587"/>
              <a:ext cx="9428571" cy="47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81965" y="4679825"/>
            <a:ext cx="7211868" cy="202092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04604" y="-27871"/>
            <a:ext cx="12337524" cy="52542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24421" y="3962640"/>
            <a:ext cx="8594517" cy="3654196"/>
            <a:chOff x="1524421" y="3962640"/>
            <a:chExt cx="8594517" cy="36541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9743" y="3447962"/>
              <a:ext cx="8161577" cy="272207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2147" y="4986193"/>
              <a:ext cx="5100234" cy="27242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63827" y="3962640"/>
            <a:ext cx="8832881" cy="3525871"/>
            <a:chOff x="9163827" y="3962640"/>
            <a:chExt cx="8832881" cy="35258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34878" y="3433688"/>
              <a:ext cx="7425671" cy="279756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99826" y="5287623"/>
              <a:ext cx="8676815" cy="1773252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2D81E5F-ABD3-4D51-B997-7292DA2D27B7}"/>
              </a:ext>
            </a:extLst>
          </p:cNvPr>
          <p:cNvSpPr txBox="1"/>
          <p:nvPr/>
        </p:nvSpPr>
        <p:spPr>
          <a:xfrm>
            <a:off x="17449800" y="2667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04604" y="14069"/>
            <a:ext cx="12337524" cy="52542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33266" y="3492185"/>
            <a:ext cx="15019183" cy="5695238"/>
            <a:chOff x="1633266" y="3492185"/>
            <a:chExt cx="15019183" cy="569523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633266" y="3492185"/>
              <a:ext cx="4067786" cy="5690629"/>
              <a:chOff x="1633266" y="3492185"/>
              <a:chExt cx="4067786" cy="569062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33266" y="3492185"/>
                <a:ext cx="4067786" cy="5690629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28772" y="5585299"/>
              <a:ext cx="3583463" cy="1556689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63847" y="6659824"/>
              <a:ext cx="3248885" cy="1326142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53243" y="3339297"/>
              <a:ext cx="5234964" cy="4829608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964241" y="5630703"/>
              <a:ext cx="3405836" cy="21353"/>
              <a:chOff x="1964241" y="5630703"/>
              <a:chExt cx="3405836" cy="2135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964241" y="5630703"/>
                <a:ext cx="3405836" cy="2135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186241" y="3492185"/>
              <a:ext cx="4067786" cy="5690629"/>
              <a:chOff x="7186241" y="3492185"/>
              <a:chExt cx="4067786" cy="569062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186241" y="3492185"/>
                <a:ext cx="4067786" cy="5690629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81797" y="5585299"/>
              <a:ext cx="3617004" cy="1565896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09002" y="6606441"/>
              <a:ext cx="2696189" cy="1323773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06200" y="3339299"/>
              <a:ext cx="5270343" cy="4829607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517216" y="5630703"/>
              <a:ext cx="3405836" cy="21353"/>
              <a:chOff x="7517216" y="5630703"/>
              <a:chExt cx="3405836" cy="2135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517216" y="5630703"/>
                <a:ext cx="3405836" cy="2135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576258" y="3492185"/>
              <a:ext cx="4067786" cy="5690629"/>
              <a:chOff x="12576258" y="3492185"/>
              <a:chExt cx="4067786" cy="569062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576258" y="3492185"/>
                <a:ext cx="4067786" cy="5690629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871807" y="5585299"/>
              <a:ext cx="3622594" cy="1556689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099053" y="6606441"/>
              <a:ext cx="3334018" cy="926138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696240" y="3339299"/>
              <a:ext cx="5269491" cy="4833017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2907233" y="5630703"/>
              <a:ext cx="3405836" cy="21353"/>
              <a:chOff x="12907233" y="5630703"/>
              <a:chExt cx="3405836" cy="21353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907233" y="5630703"/>
                <a:ext cx="3405836" cy="21353"/>
              </a:xfrm>
              <a:prstGeom prst="rect">
                <a:avLst/>
              </a:prstGeom>
            </p:spPr>
          </p:pic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F21E021-EC39-4B68-A5A2-35183E2D1A46}"/>
              </a:ext>
            </a:extLst>
          </p:cNvPr>
          <p:cNvSpPr txBox="1"/>
          <p:nvPr/>
        </p:nvSpPr>
        <p:spPr>
          <a:xfrm>
            <a:off x="17449800" y="2667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04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33144" y="6981298"/>
            <a:ext cx="2979472" cy="69150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04607" y="14064"/>
            <a:ext cx="12965165" cy="5263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7671" y="2963905"/>
            <a:ext cx="5443871" cy="3611794"/>
            <a:chOff x="567671" y="2963905"/>
            <a:chExt cx="5443871" cy="361179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7671" y="2963905"/>
              <a:ext cx="5443871" cy="36117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45180" y="2956892"/>
            <a:ext cx="5443871" cy="3611794"/>
            <a:chOff x="6445180" y="2956892"/>
            <a:chExt cx="5443871" cy="361179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45180" y="2956892"/>
              <a:ext cx="5443871" cy="36117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05433" y="2963905"/>
            <a:ext cx="5443871" cy="3611794"/>
            <a:chOff x="12305433" y="2963905"/>
            <a:chExt cx="5443871" cy="361179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05433" y="2963905"/>
              <a:ext cx="5443871" cy="361179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36514" y="6981298"/>
            <a:ext cx="2299265" cy="71647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6694" y="6666329"/>
            <a:ext cx="3449489" cy="122782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1958" y="8093477"/>
            <a:ext cx="5295117" cy="90268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42677" y="8093477"/>
            <a:ext cx="6178601" cy="89963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21624" y="8150620"/>
            <a:ext cx="4951658" cy="89963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815B027-27D1-46AE-B0D7-B53F61F7FF5B}"/>
              </a:ext>
            </a:extLst>
          </p:cNvPr>
          <p:cNvSpPr txBox="1"/>
          <p:nvPr/>
        </p:nvSpPr>
        <p:spPr>
          <a:xfrm>
            <a:off x="17449800" y="2667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05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96693" y="30160"/>
            <a:ext cx="12508491" cy="52515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67181" y="2910958"/>
            <a:ext cx="15814672" cy="7127138"/>
            <a:chOff x="1267181" y="2910958"/>
            <a:chExt cx="15814672" cy="71271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7181" y="2910958"/>
              <a:ext cx="15814672" cy="71271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24757" y="3199830"/>
            <a:ext cx="2337467" cy="4137580"/>
            <a:chOff x="14224757" y="3199830"/>
            <a:chExt cx="2337467" cy="413758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224757" y="3757575"/>
              <a:ext cx="2337467" cy="3579835"/>
              <a:chOff x="14224757" y="3757575"/>
              <a:chExt cx="2337467" cy="357983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224757" y="3757575"/>
                <a:ext cx="2337467" cy="357983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4419429" y="4927834"/>
              <a:ext cx="1948121" cy="1797338"/>
              <a:chOff x="14419429" y="4927834"/>
              <a:chExt cx="1948121" cy="179733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419429" y="4927834"/>
                <a:ext cx="1948121" cy="1797338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13206" y="4484608"/>
              <a:ext cx="628414" cy="551365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89478" y="3140071"/>
              <a:ext cx="1385661" cy="6904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81496" y="3589124"/>
            <a:ext cx="2337467" cy="1553733"/>
            <a:chOff x="2781496" y="3589124"/>
            <a:chExt cx="2337467" cy="155373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781496" y="4136763"/>
              <a:ext cx="2337467" cy="1006094"/>
              <a:chOff x="2781496" y="4136763"/>
              <a:chExt cx="2337467" cy="100609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781496" y="4136763"/>
                <a:ext cx="2337467" cy="1006094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46218" y="3529366"/>
              <a:ext cx="1419524" cy="690409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44995" y="4382932"/>
              <a:ext cx="2231381" cy="6228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346406" y="8028892"/>
            <a:ext cx="2733177" cy="1649502"/>
            <a:chOff x="12346406" y="8028892"/>
            <a:chExt cx="2733177" cy="164950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346406" y="8028892"/>
              <a:ext cx="2733177" cy="1077163"/>
              <a:chOff x="12346406" y="8028892"/>
              <a:chExt cx="2733177" cy="1077163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2346406" y="8028892"/>
                <a:ext cx="2733177" cy="1077163"/>
                <a:chOff x="12346406" y="8028892"/>
                <a:chExt cx="2733177" cy="1077163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2346406" y="8028892"/>
                  <a:ext cx="2733177" cy="1077163"/>
                </a:xfrm>
                <a:prstGeom prst="rect">
                  <a:avLst/>
                </a:prstGeom>
              </p:spPr>
            </p:pic>
          </p:grpSp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298322" y="8102659"/>
                <a:ext cx="2651002" cy="961364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480096" y="9065341"/>
              <a:ext cx="1898917" cy="69040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781496" y="7672313"/>
            <a:ext cx="2403726" cy="1784520"/>
            <a:chOff x="2781496" y="7672313"/>
            <a:chExt cx="2403726" cy="1784520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2781496" y="7672313"/>
              <a:ext cx="2337467" cy="1231228"/>
              <a:chOff x="2781496" y="7672313"/>
              <a:chExt cx="2337467" cy="1231228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781496" y="7672313"/>
                <a:ext cx="2337467" cy="1231228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41837" y="7822040"/>
              <a:ext cx="2161018" cy="961043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76174" y="8843780"/>
              <a:ext cx="1915251" cy="77686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508677" y="3199830"/>
            <a:ext cx="5191251" cy="2096827"/>
            <a:chOff x="7508677" y="3199830"/>
            <a:chExt cx="5191251" cy="2096827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7508677" y="3199830"/>
              <a:ext cx="2349290" cy="2096827"/>
              <a:chOff x="7508677" y="3199830"/>
              <a:chExt cx="2349290" cy="2096827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7508677" y="3771906"/>
                <a:ext cx="2337467" cy="1524751"/>
                <a:chOff x="7508677" y="3771906"/>
                <a:chExt cx="2337467" cy="1524751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7508677" y="3771906"/>
                  <a:ext cx="2337467" cy="1524751"/>
                </a:xfrm>
                <a:prstGeom prst="rect">
                  <a:avLst/>
                </a:prstGeom>
              </p:spPr>
            </p:pic>
          </p:grpSp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7448919" y="3140071"/>
                <a:ext cx="2367224" cy="690409"/>
              </a:xfrm>
              <a:prstGeom prst="rect">
                <a:avLst/>
              </a:prstGeom>
            </p:spPr>
          </p:pic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7516383" y="3843186"/>
                <a:ext cx="2234907" cy="1345717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695687" y="3230081"/>
              <a:ext cx="3136557" cy="62093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690135" y="6870973"/>
            <a:ext cx="4068742" cy="2930973"/>
            <a:chOff x="6690135" y="6870973"/>
            <a:chExt cx="4068742" cy="2930973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6690135" y="6870973"/>
              <a:ext cx="4068742" cy="2413141"/>
              <a:chOff x="6690135" y="6870973"/>
              <a:chExt cx="4068742" cy="2413141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6690135" y="6870973"/>
                <a:ext cx="4068742" cy="1906946"/>
                <a:chOff x="6690135" y="6870973"/>
                <a:chExt cx="4068742" cy="1906946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6690135" y="6870973"/>
                  <a:ext cx="4068742" cy="1906946"/>
                </a:xfrm>
                <a:prstGeom prst="rect">
                  <a:avLst/>
                </a:prstGeom>
              </p:spPr>
            </p:pic>
          </p:grpSp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7063072" y="6938154"/>
                <a:ext cx="3468259" cy="1730711"/>
              </a:xfrm>
              <a:prstGeom prst="rect">
                <a:avLst/>
              </a:prstGeom>
            </p:spPr>
          </p:pic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460572" y="8671061"/>
                <a:ext cx="1976802" cy="690409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198092" y="9295841"/>
              <a:ext cx="2776372" cy="58141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4669321" y="5886408"/>
            <a:ext cx="2453222" cy="227440"/>
            <a:chOff x="4669321" y="5886408"/>
            <a:chExt cx="2453222" cy="227440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7920000">
              <a:off x="4669321" y="5886408"/>
              <a:ext cx="2453222" cy="22744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5185222" y="4565353"/>
            <a:ext cx="2271045" cy="227440"/>
            <a:chOff x="5185222" y="4565353"/>
            <a:chExt cx="2271045" cy="227440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185222" y="4565353"/>
              <a:ext cx="2271045" cy="22744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118591" y="7923380"/>
            <a:ext cx="1600963" cy="251158"/>
            <a:chOff x="5118591" y="7923380"/>
            <a:chExt cx="1600963" cy="251158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1080000">
              <a:off x="5118591" y="7923380"/>
              <a:ext cx="1600963" cy="251158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737103" y="8202503"/>
            <a:ext cx="1600963" cy="251158"/>
            <a:chOff x="10737103" y="8202503"/>
            <a:chExt cx="1600963" cy="251158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1140000">
              <a:off x="10737103" y="8202503"/>
              <a:ext cx="1600963" cy="251158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7990751" y="5968298"/>
            <a:ext cx="1467510" cy="227440"/>
            <a:chOff x="7990751" y="5968298"/>
            <a:chExt cx="1467510" cy="227440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16200000">
              <a:off x="7990751" y="5968298"/>
              <a:ext cx="1467510" cy="22744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0595647" y="6185416"/>
            <a:ext cx="3702713" cy="252664"/>
            <a:chOff x="10595647" y="6185416"/>
            <a:chExt cx="3702713" cy="252664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1140000">
              <a:off x="10595647" y="6185416"/>
              <a:ext cx="3702713" cy="252664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E8B360BA-2188-4BEE-A887-B8B592F007C1}"/>
              </a:ext>
            </a:extLst>
          </p:cNvPr>
          <p:cNvSpPr txBox="1"/>
          <p:nvPr/>
        </p:nvSpPr>
        <p:spPr>
          <a:xfrm>
            <a:off x="17449800" y="2667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06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35143" y="3930602"/>
            <a:ext cx="6676663" cy="518900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35455" y="-18126"/>
            <a:ext cx="15186062" cy="52570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2331" y="3993012"/>
            <a:ext cx="4389053" cy="4389053"/>
            <a:chOff x="692331" y="3993012"/>
            <a:chExt cx="4389053" cy="43890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2331" y="3993012"/>
              <a:ext cx="4389053" cy="43890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49558" y="4069964"/>
            <a:ext cx="7059765" cy="493714"/>
            <a:chOff x="1149558" y="4069964"/>
            <a:chExt cx="7059765" cy="493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320000">
              <a:off x="1149558" y="4069964"/>
              <a:ext cx="7059765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3384" y="8039152"/>
            <a:ext cx="7227590" cy="493714"/>
            <a:chOff x="893384" y="8039152"/>
            <a:chExt cx="7227590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20000">
              <a:off x="893384" y="8039152"/>
              <a:ext cx="7227590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15074" y="4605073"/>
            <a:ext cx="3687241" cy="3948421"/>
            <a:chOff x="7715074" y="4605073"/>
            <a:chExt cx="3687241" cy="394842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15074" y="4605073"/>
              <a:ext cx="3687241" cy="39484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081385" y="5819204"/>
            <a:ext cx="3614924" cy="929829"/>
            <a:chOff x="5081385" y="5819204"/>
            <a:chExt cx="3614924" cy="9298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81385" y="5819204"/>
              <a:ext cx="3614924" cy="92982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3553" y="7633399"/>
            <a:ext cx="2202892" cy="46344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93655" y="8766634"/>
            <a:ext cx="3439279" cy="7906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A85B7AA-6CEE-485D-ACBB-3530911FED7F}"/>
              </a:ext>
            </a:extLst>
          </p:cNvPr>
          <p:cNvSpPr txBox="1"/>
          <p:nvPr/>
        </p:nvSpPr>
        <p:spPr>
          <a:xfrm>
            <a:off x="17449800" y="2667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07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35455" y="-18126"/>
            <a:ext cx="15186062" cy="52570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599112" y="3413444"/>
            <a:ext cx="3078259" cy="6171429"/>
            <a:chOff x="12599112" y="3413444"/>
            <a:chExt cx="3078259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99112" y="3413444"/>
              <a:ext cx="307825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76884" y="3934665"/>
            <a:ext cx="7059765" cy="493714"/>
            <a:chOff x="3476884" y="3934665"/>
            <a:chExt cx="7059765" cy="493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320000">
              <a:off x="3476884" y="3934665"/>
              <a:ext cx="7059765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20710" y="7903852"/>
            <a:ext cx="7227590" cy="493714"/>
            <a:chOff x="3220710" y="7903852"/>
            <a:chExt cx="7227590" cy="493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20000">
              <a:off x="3220710" y="7903852"/>
              <a:ext cx="7227590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56886" y="5257143"/>
            <a:ext cx="2264113" cy="1822611"/>
            <a:chOff x="10256886" y="5257143"/>
            <a:chExt cx="2264113" cy="182261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56886" y="5257143"/>
              <a:ext cx="2264113" cy="18226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2439" y="3531671"/>
            <a:ext cx="4688004" cy="4688004"/>
            <a:chOff x="962439" y="3531671"/>
            <a:chExt cx="4688004" cy="468800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2439" y="3531671"/>
              <a:ext cx="4688004" cy="468800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69992" y="9138123"/>
            <a:ext cx="8510040" cy="9461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7DE52BB-8FBC-43F8-AB96-891F22E34748}"/>
              </a:ext>
            </a:extLst>
          </p:cNvPr>
          <p:cNvSpPr txBox="1"/>
          <p:nvPr/>
        </p:nvSpPr>
        <p:spPr>
          <a:xfrm>
            <a:off x="17449800" y="2667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08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35455" y="-60066"/>
            <a:ext cx="15186062" cy="52570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05213" y="267212"/>
            <a:ext cx="5161230" cy="9915083"/>
            <a:chOff x="3205213" y="267212"/>
            <a:chExt cx="5161230" cy="991508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3205213" y="267212"/>
              <a:ext cx="5161230" cy="9915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52759" y="2966120"/>
            <a:ext cx="1985489" cy="2387394"/>
            <a:chOff x="14452759" y="2966120"/>
            <a:chExt cx="1985489" cy="238739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452759" y="2966120"/>
              <a:ext cx="1985489" cy="2387394"/>
              <a:chOff x="14452759" y="2966120"/>
              <a:chExt cx="1985489" cy="238739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452759" y="2966120"/>
                <a:ext cx="1985489" cy="238739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4501297" y="3337862"/>
              <a:ext cx="1828571" cy="1685714"/>
              <a:chOff x="14501297" y="3337862"/>
              <a:chExt cx="1828571" cy="1685714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4501297" y="3337862"/>
                <a:ext cx="1820130" cy="1679253"/>
                <a:chOff x="14501297" y="3337862"/>
                <a:chExt cx="1820130" cy="1679253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4501297" y="3337862"/>
                  <a:ext cx="1820130" cy="1679253"/>
                </a:xfrm>
                <a:prstGeom prst="rect">
                  <a:avLst/>
                </a:prstGeom>
              </p:spPr>
            </p:pic>
          </p:grpSp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827103" y="3576315"/>
                <a:ext cx="1386487" cy="1216492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6693" y="8356217"/>
            <a:ext cx="8361994" cy="94612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94968" y="8042030"/>
            <a:ext cx="8059066" cy="157722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145438" y="5843312"/>
            <a:ext cx="2600129" cy="1476282"/>
            <a:chOff x="14145438" y="5843312"/>
            <a:chExt cx="2600129" cy="147628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4481697" y="5843312"/>
              <a:ext cx="1985489" cy="1476282"/>
              <a:chOff x="14481697" y="5843312"/>
              <a:chExt cx="1985489" cy="1476282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481697" y="5843312"/>
                <a:ext cx="1985489" cy="1476282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039349" y="5980280"/>
              <a:ext cx="2231529" cy="134379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571429" y="2985168"/>
            <a:ext cx="6777065" cy="4420140"/>
            <a:chOff x="2571429" y="2985168"/>
            <a:chExt cx="6777065" cy="442014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71429" y="2985168"/>
              <a:ext cx="6777065" cy="44201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773177" y="4075219"/>
            <a:ext cx="3615900" cy="438718"/>
            <a:chOff x="10773177" y="4075219"/>
            <a:chExt cx="3615900" cy="43871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10773177" y="4075219"/>
              <a:ext cx="3615900" cy="43871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773177" y="6257332"/>
            <a:ext cx="3612915" cy="438718"/>
            <a:chOff x="10773177" y="6257332"/>
            <a:chExt cx="3612915" cy="43871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10773177" y="6257332"/>
              <a:ext cx="3612915" cy="4387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705557" y="5195733"/>
            <a:ext cx="3964968" cy="438718"/>
            <a:chOff x="10705557" y="5195733"/>
            <a:chExt cx="3964968" cy="43871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920000">
              <a:off x="10705557" y="5195733"/>
              <a:ext cx="3964968" cy="438718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AE8C401-2C51-470A-821B-E40FFA14484B}"/>
              </a:ext>
            </a:extLst>
          </p:cNvPr>
          <p:cNvSpPr txBox="1"/>
          <p:nvPr/>
        </p:nvSpPr>
        <p:spPr>
          <a:xfrm>
            <a:off x="17449800" y="2667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09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26</Words>
  <Application>Microsoft Office PowerPoint</Application>
  <PresentationFormat>사용자 지정</PresentationFormat>
  <Paragraphs>26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2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김현수(2017156011)</cp:lastModifiedBy>
  <cp:revision>3</cp:revision>
  <dcterms:created xsi:type="dcterms:W3CDTF">2022-03-07T18:35:50Z</dcterms:created>
  <dcterms:modified xsi:type="dcterms:W3CDTF">2022-03-08T11:01:04Z</dcterms:modified>
</cp:coreProperties>
</file>